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318" r:id="rId3"/>
    <p:sldId id="319" r:id="rId4"/>
    <p:sldId id="356" r:id="rId5"/>
    <p:sldId id="358" r:id="rId6"/>
    <p:sldId id="359" r:id="rId7"/>
    <p:sldId id="324" r:id="rId8"/>
    <p:sldId id="325" r:id="rId9"/>
    <p:sldId id="360" r:id="rId10"/>
    <p:sldId id="361" r:id="rId11"/>
    <p:sldId id="389" r:id="rId12"/>
    <p:sldId id="363" r:id="rId13"/>
    <p:sldId id="364" r:id="rId14"/>
    <p:sldId id="381" r:id="rId15"/>
    <p:sldId id="382" r:id="rId16"/>
    <p:sldId id="383" r:id="rId17"/>
    <p:sldId id="384" r:id="rId18"/>
    <p:sldId id="335" r:id="rId19"/>
    <p:sldId id="369" r:id="rId20"/>
    <p:sldId id="385" r:id="rId21"/>
    <p:sldId id="386" r:id="rId22"/>
    <p:sldId id="372" r:id="rId23"/>
    <p:sldId id="373" r:id="rId24"/>
    <p:sldId id="374" r:id="rId25"/>
    <p:sldId id="375" r:id="rId26"/>
    <p:sldId id="376" r:id="rId27"/>
    <p:sldId id="390" r:id="rId28"/>
    <p:sldId id="345" r:id="rId29"/>
    <p:sldId id="348" r:id="rId30"/>
    <p:sldId id="391" r:id="rId31"/>
    <p:sldId id="392" r:id="rId32"/>
    <p:sldId id="387" r:id="rId33"/>
    <p:sldId id="3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7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1196F-6D46-4ACA-AFF0-8FCC7F218082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74F5C-80A1-4511-AB2D-512D6A7E7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4347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98C9-3C5D-4C1F-8F5F-FF93A2736DCF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F744A-23B8-4522-874D-1DBAE77D92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49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96535" y="6461872"/>
            <a:ext cx="398930" cy="365125"/>
          </a:xfrm>
        </p:spPr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0" y="6242724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66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02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08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0" y="6256581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8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946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49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31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94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165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44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285315" y="6237027"/>
            <a:ext cx="1703294" cy="5842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   Dilip Kumar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372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58153"/>
            <a:ext cx="12192000" cy="4975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87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212E-7E47-46B0-BE65-5B75620CD2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00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369257" y="6467475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fld id="{B5ADE5AC-5713-4BA9-B4C4-0A1BA6781C15}" type="slidenum">
              <a:rPr lang="en-US" smtClean="0"/>
              <a:pPr algn="ctr" eaLnBrk="1" hangingPunct="1"/>
              <a:t>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A72D6A-0E84-16BD-02B5-DB5A2E068FB1}"/>
              </a:ext>
            </a:extLst>
          </p:cNvPr>
          <p:cNvSpPr/>
          <p:nvPr/>
        </p:nvSpPr>
        <p:spPr>
          <a:xfrm>
            <a:off x="1439917" y="1965434"/>
            <a:ext cx="8734097" cy="2527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Cyber Security and Ethical Hacking</a:t>
            </a:r>
          </a:p>
        </p:txBody>
      </p:sp>
    </p:spTree>
    <p:extLst>
      <p:ext uri="{BB962C8B-B14F-4D97-AF65-F5344CB8AC3E}">
        <p14:creationId xmlns:p14="http://schemas.microsoft.com/office/powerpoint/2010/main" val="17182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3EE1C-686D-75DD-447B-7AB48981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0A70-1343-90C2-B90C-492E97290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1ABAD-B963-FEC1-4937-4B0D27BB5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immutable ledger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completely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EF762-1B1F-64E6-7058-61352403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4077D-6309-646F-1097-32FD76D9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5" t="32414" r="6657" b="14866"/>
          <a:stretch>
            <a:fillRect/>
          </a:stretch>
        </p:blipFill>
        <p:spPr>
          <a:xfrm>
            <a:off x="1319048" y="2222938"/>
            <a:ext cx="9532883" cy="36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C525B-C156-96AA-9C67-3AC9678B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13F6B-2FAF-FADE-87C5-133D0A6D2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" r="2611"/>
          <a:stretch/>
        </p:blipFill>
        <p:spPr>
          <a:xfrm>
            <a:off x="1340069" y="2228721"/>
            <a:ext cx="9323654" cy="353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30CE8-F854-F592-4084-338429FEA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D4673-84BB-7188-0767-2DFEC384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immutable ledger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completely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D4664-8498-DE79-4390-601A5CEC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11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6D1C8-4FB3-FED2-3C3B-05E8BDA6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A2EB-BBC4-91AA-232A-4526C2F03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EF44C-913A-8C7B-0090-15892CD1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B8231-7B32-11BB-7632-B5B408E0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522E1-5362-1100-33EB-7209604D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t="32643" r="10393" b="17855"/>
          <a:stretch>
            <a:fillRect/>
          </a:stretch>
        </p:blipFill>
        <p:spPr>
          <a:xfrm>
            <a:off x="1608082" y="2274941"/>
            <a:ext cx="8897007" cy="33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6A64-52D8-3C0B-1F12-3750A9CF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0866-D2AC-1ED7-B0D0-7FB7C8C05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64167-394E-D8D7-A498-2B994F99D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 node in blockchain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394D7-9A98-5FD2-B59E-826A2EE7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13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DE84-34A5-CD27-C434-0B253B91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7" t="29962" r="6131" b="13946"/>
          <a:stretch>
            <a:fillRect/>
          </a:stretch>
        </p:blipFill>
        <p:spPr>
          <a:xfrm>
            <a:off x="645853" y="2136776"/>
            <a:ext cx="1063799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B46EF-8105-C6E5-FA9E-DEEC02FC9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6756-5D58-03B3-3688-CEF9AACEA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6BF9F-CB49-97FF-AA02-31050CAF2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 node in blockchain</a:t>
            </a: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distributed.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925BD-1CF1-CC52-2110-EE20C6F5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2A0FA-CE66-E447-99B0-54F6B9CB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" b="559"/>
          <a:stretch/>
        </p:blipFill>
        <p:spPr>
          <a:xfrm>
            <a:off x="792993" y="2073716"/>
            <a:ext cx="1063799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D3958-50B8-EACA-23E1-A84C78BD5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4424-9EF2-45C5-505E-9BF149D2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D93B2-0C0B-952A-390F-305F60C31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 node in blockchain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distributed.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AFEDB-6EC6-DE09-956B-BC44823C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6379A-3770-85E4-CB61-8D49284D7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r="404"/>
          <a:stretch/>
        </p:blipFill>
        <p:spPr>
          <a:xfrm>
            <a:off x="645853" y="2136776"/>
            <a:ext cx="1063799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0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7609-3A51-F555-9A67-6DAC88D32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117-1CC3-DBB7-BCB9-9BC4485FF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607DD-48B7-01CC-419B-859572136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transparent?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82E4B-4BAA-2C99-D6D6-475C759B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A33E5-BCFF-5613-A5AD-6D486DEA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621"/>
          <a:stretch/>
        </p:blipFill>
        <p:spPr>
          <a:xfrm>
            <a:off x="645853" y="2136776"/>
            <a:ext cx="1063799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F61C-83E6-497E-2EB7-ADE4E09A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0D2A-18F4-EFB1-9A84-8943D7AFD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6D54A-19D4-FEAD-297F-AD2846DD2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transparent?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distributed: All transaction encrypted.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59FAB-9652-CFAC-46BC-9E45A325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17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F5F99-6B45-8A7C-0B7D-75B9C3A8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621"/>
          <a:stretch/>
        </p:blipFill>
        <p:spPr>
          <a:xfrm>
            <a:off x="645853" y="2136776"/>
            <a:ext cx="1063799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Blockchain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92352-706F-5667-9092-FF4BEEA4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6" t="30575" r="3496" b="15939"/>
          <a:stretch>
            <a:fillRect/>
          </a:stretch>
        </p:blipFill>
        <p:spPr>
          <a:xfrm>
            <a:off x="1007588" y="1282262"/>
            <a:ext cx="11184411" cy="41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8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3928A-FF6A-934B-3E57-C185A77F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573A-8658-C19B-65E0-5651D9FAA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Blockchain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CD9AF-2F95-1E40-5AEF-5F9F55015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tracking: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Denmark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EB13A-BD22-5109-146F-ADB61F91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80F92-D279-DF3F-E21F-BB2FA01D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24" t="29885" r="17528" b="12491"/>
          <a:stretch>
            <a:fillRect/>
          </a:stretch>
        </p:blipFill>
        <p:spPr>
          <a:xfrm>
            <a:off x="2543503" y="2049517"/>
            <a:ext cx="7115504" cy="3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8974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05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ED8D-B578-AC3E-585A-C585026E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378A-8795-4D69-149A-3A763D59F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Blockchain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C4927-5A27-DCDF-D8A3-9490A411C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tracking: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Denmark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E9373-1DC9-BD27-B28C-CB9374DE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4DF75-2E1E-92E9-CE97-1C458D8C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" r="4487"/>
          <a:stretch/>
        </p:blipFill>
        <p:spPr>
          <a:xfrm>
            <a:off x="2543503" y="2049517"/>
            <a:ext cx="7115504" cy="3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7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0AD21-A482-D314-B2EC-11D96AF2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490A-F0BA-9D94-6C9C-0BB153656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Blockchain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72904-A66E-D6C3-D7B6-4563A40A9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tracking: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Denmark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DABAC-A8C8-5148-78F7-A46FBCAA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9C5D9-115B-F00A-D152-D85ACEF87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r="6544"/>
          <a:stretch/>
        </p:blipFill>
        <p:spPr>
          <a:xfrm>
            <a:off x="2543503" y="2049517"/>
            <a:ext cx="7115504" cy="3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BAAC2-2C71-B26B-9D05-46A0820BD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481B-966A-4139-EEE8-EE65A7297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4F543-59E8-C3E9-B60A-08DE0A52A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 is a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on Ethereum blockchain.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A14EF-B6AA-E2D7-3060-F0D29600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72231-7FCE-2DC1-6692-1FBCDC5F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41" t="31417" r="5603" b="24368"/>
          <a:stretch>
            <a:fillRect/>
          </a:stretch>
        </p:blipFill>
        <p:spPr>
          <a:xfrm>
            <a:off x="1821148" y="2721630"/>
            <a:ext cx="8466083" cy="30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7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F5D7-EF47-794D-F3A2-DB1FEDB4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6BE1-10D4-3B63-4D40-5616C385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02558-5195-1BD6-C6D9-88B55419A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E58A7-BFC8-83D7-0775-CBE7DD5C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139BA-02A0-6C8E-A053-7AA586AC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25" t="33716" r="3880" b="15096"/>
          <a:stretch>
            <a:fillRect/>
          </a:stretch>
        </p:blipFill>
        <p:spPr>
          <a:xfrm>
            <a:off x="1665889" y="2117285"/>
            <a:ext cx="8765627" cy="41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66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50C6-538B-CFDF-78B6-D85C68D6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FE73-C1D4-EB5E-D849-8DFCA2328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ED960-BC53-E13A-ABA5-89DB2A36A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34580-3B30-9A14-F6E7-2BEF397B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883A0-BF93-9D10-076C-6594FA35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4" t="32490" r="3831" b="13487"/>
          <a:stretch>
            <a:fillRect/>
          </a:stretch>
        </p:blipFill>
        <p:spPr>
          <a:xfrm>
            <a:off x="1087821" y="1361069"/>
            <a:ext cx="9101958" cy="4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56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70C2-16BF-AC94-6FE3-AB5633A0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5006-C800-915C-2171-6C82BD374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109E8-7763-E6B0-F53F-5997D3858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5C55A-6084-FA56-E991-DB6D278B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A83E0-748B-F75A-8691-AA11479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3" t="28506" r="8572" b="13410"/>
          <a:stretch>
            <a:fillRect/>
          </a:stretch>
        </p:blipFill>
        <p:spPr>
          <a:xfrm>
            <a:off x="1024757" y="2206624"/>
            <a:ext cx="9837683" cy="39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316BF-B15B-9EAD-C436-131554E6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D694-CA4B-383B-94BB-5FA8F3DFF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Wire Transfer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C5BDF-4713-2580-1425-BD801EE68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AF67E-469D-8829-7781-98B3DB38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A72BD-E93E-F661-5BFF-F1F284DB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2" t="33812" r="4250" b="20717"/>
          <a:stretch>
            <a:fillRect/>
          </a:stretch>
        </p:blipFill>
        <p:spPr>
          <a:xfrm>
            <a:off x="1579128" y="2543504"/>
            <a:ext cx="9193704" cy="28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1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538A-708F-FF0D-21D9-7194C695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1D216-7FA0-5350-A967-EBFAC0B7D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r="273"/>
          <a:stretch/>
        </p:blipFill>
        <p:spPr>
          <a:xfrm>
            <a:off x="1697419" y="2396722"/>
            <a:ext cx="9033741" cy="2832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5ED96-77D7-A446-3671-10F990124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Wire Transfer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7AD56-232E-118F-7F0E-610C85B92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BF7B-5971-DFEA-DB52-C9660992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81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88835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 of the centralized banking systems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Fees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023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29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93D2E-6B21-81C7-A54C-ED01C962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64" t="28749" r="9793" b="13152"/>
          <a:stretch>
            <a:fillRect/>
          </a:stretch>
        </p:blipFill>
        <p:spPr>
          <a:xfrm>
            <a:off x="2459419" y="2240275"/>
            <a:ext cx="7556938" cy="33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7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I study Blockchain?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99E96-1C40-9FAC-7D3F-08EA651235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31" t="34302" r="34068" b="18269"/>
          <a:stretch>
            <a:fillRect/>
          </a:stretch>
        </p:blipFill>
        <p:spPr>
          <a:xfrm>
            <a:off x="4130565" y="2306405"/>
            <a:ext cx="4051305" cy="34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428D-2D62-D200-B98A-1C062C46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DB23-3603-7B8B-BE72-FE0E69CCA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5461E-D786-DB2F-0F7D-269949881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00F4-4B7D-9B58-9D34-791F3B43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30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BF595-7047-3727-5082-57DA4A9A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2459419" y="2240275"/>
            <a:ext cx="7556938" cy="33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9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84406-0034-BFDA-96DD-920AD827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6BA-5F35-7375-D8F8-1DDC8F733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DDAE6-871B-B409-542A-BCA176C43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539A7-F798-0382-814B-80521894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31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6A48-E809-D5FC-7649-C18C538B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b="82"/>
          <a:stretch/>
        </p:blipFill>
        <p:spPr>
          <a:xfrm>
            <a:off x="2459419" y="2240275"/>
            <a:ext cx="7556938" cy="33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3AA38-291A-1C97-A2D5-560AAA612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D43E-5A76-9268-4093-DDEC20162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System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4536F-D56F-152D-AF10-33C62A1E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at least five more application of blockchain.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DA32B-A774-FEB7-6FAC-3777D514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400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89794"/>
            <a:ext cx="12192000" cy="93133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06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1C968-D7B3-B918-8723-D63E2C0D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6BB5-7C0C-DD69-7B79-2489D691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I study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50167-2594-9825-28E0-A76243ED4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Blockchain is a disruptive technology.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82FF0-4383-4829-7B1A-4DC4A2D8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4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91869-8529-64C5-70CC-263F11C0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983" t="43997" r="1592" b="19330"/>
          <a:stretch>
            <a:fillRect/>
          </a:stretch>
        </p:blipFill>
        <p:spPr>
          <a:xfrm>
            <a:off x="1539704" y="2046889"/>
            <a:ext cx="8885817" cy="225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6E066-8F20-5027-BA61-09B601730A8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10585" t="29655" r="11925" b="22222"/>
          <a:stretch>
            <a:fillRect/>
          </a:stretch>
        </p:blipFill>
        <p:spPr>
          <a:xfrm>
            <a:off x="1539704" y="4566232"/>
            <a:ext cx="5904588" cy="22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190A0-C40B-53B2-FDAC-0DF6E02C0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A61E-AB36-0B56-C8FE-0C08A34DB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I study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E4ADB-F287-BCA5-8BEE-C34D04ADA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 financial crises.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Satoshi Nakamoto: Bit 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CA704-D648-3A69-51A5-25ABF4D8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5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D49E6-B183-CF9C-2520-A6063E08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24186" t="31495" r="22270" b="16322"/>
          <a:stretch>
            <a:fillRect/>
          </a:stretch>
        </p:blipFill>
        <p:spPr>
          <a:xfrm>
            <a:off x="2958893" y="1361069"/>
            <a:ext cx="5875283" cy="35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F4616-C5F0-5C2B-D63E-519D98783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2CA8-9C67-8A4E-407C-4417ECB0C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I study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01136-3FCA-7E34-96CB-ACD0EE4F0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F58D4-23F3-9132-AD84-C41BE78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E3D31-D8C8-5C3F-B3FC-3DF5CC7CEC1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l="15278" t="33181" r="9148" b="15248"/>
          <a:stretch>
            <a:fillRect/>
          </a:stretch>
        </p:blipFill>
        <p:spPr>
          <a:xfrm>
            <a:off x="1891862" y="1392072"/>
            <a:ext cx="8292662" cy="35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01622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0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1991, paper is published that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digital time stamp a document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of block chain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taken by this paper.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972CB-277B-6966-7A6A-39BB4F08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00" t="9313" r="16685" b="23600"/>
          <a:stretch>
            <a:fillRect/>
          </a:stretch>
        </p:blipFill>
        <p:spPr>
          <a:xfrm>
            <a:off x="2958353" y="2689412"/>
            <a:ext cx="5545567" cy="352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9A61-8DBA-C38B-D074-05AD772AF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C55B-FA87-E11E-140C-F3F67981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367"/>
            <a:ext cx="12192000" cy="135070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Blockchain?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B11AD-2D11-D006-D3C1-BBDA1457E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392072"/>
            <a:ext cx="12191999" cy="5465928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is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immutable ledger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completely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6CC0C-5B3E-7D12-9C45-F2B8E57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5212E-7E47-46B0-BE65-5B75620CD287}" type="slidenum">
              <a:rPr lang="en-IN" smtClean="0"/>
              <a:t>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21420-4088-7980-179A-D53BB275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99" t="48888" r="20689" b="18391"/>
          <a:stretch>
            <a:fillRect/>
          </a:stretch>
        </p:blipFill>
        <p:spPr>
          <a:xfrm>
            <a:off x="2370081" y="2443655"/>
            <a:ext cx="7451835" cy="22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</TotalTime>
  <Words>319</Words>
  <Application>Microsoft Office PowerPoint</Application>
  <PresentationFormat>Widescreen</PresentationFormat>
  <Paragraphs>129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Blockchain</vt:lpstr>
      <vt:lpstr>Why should I study Blockchain?</vt:lpstr>
      <vt:lpstr>Why should I study Blockchain?</vt:lpstr>
      <vt:lpstr>Why should I study Blockchain?</vt:lpstr>
      <vt:lpstr>Why should I study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What is Blockchain?</vt:lpstr>
      <vt:lpstr>Application of Blockchain</vt:lpstr>
      <vt:lpstr>Application of Blockchain</vt:lpstr>
      <vt:lpstr>Application of Blockchain</vt:lpstr>
      <vt:lpstr>Application of Blockchain</vt:lpstr>
      <vt:lpstr>Smart contract</vt:lpstr>
      <vt:lpstr>Smart contract</vt:lpstr>
      <vt:lpstr>Smart contract</vt:lpstr>
      <vt:lpstr>Smart contract</vt:lpstr>
      <vt:lpstr>International Wire Transfer</vt:lpstr>
      <vt:lpstr>International Wire Transfer</vt:lpstr>
      <vt:lpstr>Disadvantages of the centralized banking systems</vt:lpstr>
      <vt:lpstr>Healthcare System</vt:lpstr>
      <vt:lpstr>Healthcare System</vt:lpstr>
      <vt:lpstr>Healthcare System</vt:lpstr>
      <vt:lpstr>Healthcare System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PSD Training</dc:title>
  <dc:creator>Administrator</dc:creator>
  <cp:lastModifiedBy>Dilip kumar</cp:lastModifiedBy>
  <cp:revision>633</cp:revision>
  <dcterms:created xsi:type="dcterms:W3CDTF">2021-04-06T03:53:21Z</dcterms:created>
  <dcterms:modified xsi:type="dcterms:W3CDTF">2025-11-17T18:45:18Z</dcterms:modified>
</cp:coreProperties>
</file>